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59" r:id="rId4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5" autoAdjust="0"/>
  </p:normalViewPr>
  <p:slideViewPr>
    <p:cSldViewPr>
      <p:cViewPr varScale="1">
        <p:scale>
          <a:sx n="81" d="100"/>
          <a:sy n="81" d="100"/>
        </p:scale>
        <p:origin x="1498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2000" dirty="0">
                <a:solidFill>
                  <a:srgbClr val="FF0000"/>
                </a:solidFill>
              </a:rPr>
              <a:t>产品名称</a:t>
            </a:r>
            <a:br>
              <a:rPr lang="zh-CN" altLang="en-US" sz="2000" dirty="0">
                <a:solidFill>
                  <a:srgbClr val="FF0000"/>
                </a:solidFill>
              </a:rPr>
            </a:br>
            <a:r>
              <a:rPr lang="zh-CN" altLang="en-US" sz="2000" dirty="0">
                <a:solidFill>
                  <a:srgbClr val="FF0000"/>
                </a:solidFill>
              </a:rPr>
              <a:t>（</a:t>
            </a:r>
            <a:r>
              <a:rPr lang="zh-CN" altLang="en-US" sz="1600" dirty="0">
                <a:solidFill>
                  <a:srgbClr val="FF0000"/>
                </a:solidFill>
              </a:rPr>
              <a:t>报名公司</a:t>
            </a:r>
            <a:r>
              <a:rPr lang="zh-CN" altLang="en-US" sz="2000" dirty="0">
                <a:solidFill>
                  <a:srgbClr val="FF0000"/>
                </a:solidFill>
              </a:rPr>
              <a:t>）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7955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/>
              <a:t>样品照片请附在此页</a:t>
            </a:r>
            <a:endParaRPr lang="zh-CN" altLang="en-US" dirty="0"/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06998" y="500042"/>
          <a:ext cx="8930005" cy="5072380"/>
        </p:xfrm>
        <a:graphic>
          <a:graphicData uri="http://schemas.openxmlformats.org/drawingml/2006/table">
            <a:tbl>
              <a:tblPr/>
              <a:tblGrid>
                <a:gridCol w="1217930"/>
                <a:gridCol w="1411027"/>
                <a:gridCol w="1296144"/>
                <a:gridCol w="1224280"/>
                <a:gridCol w="2388091"/>
                <a:gridCol w="1392279"/>
              </a:tblGrid>
              <a:tr h="638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产品名称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厂家（产地）</a:t>
                      </a:r>
                      <a:endParaRPr lang="zh-CN" alt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型号规格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报价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已在应用的</a:t>
                      </a: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三甲医院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参考价格</a:t>
                      </a:r>
                      <a:endParaRPr lang="zh-CN" alt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66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80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性能、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特点、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专利说明</a:t>
                      </a:r>
                      <a:r>
                        <a:rPr lang="en-US" alt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1~3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点）</a:t>
                      </a:r>
                      <a:endParaRPr lang="en-US" alt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63b4b91a-7a10-429d-a2c7-09571fc4fd16}"/>
</p:tagLst>
</file>

<file path=ppt/tags/tag2.xml><?xml version="1.0" encoding="utf-8"?>
<p:tagLst xmlns:p="http://schemas.openxmlformats.org/presentationml/2006/main">
  <p:tag name="KSO_WPP_MARK_KEY" val="a07b52f2-c905-4c31-b58c-9f60deb77374"/>
  <p:tag name="COMMONDATA" val="eyJoZGlkIjoiMjRjZWM4YzQyOTFjOGIyMjBkNzUzNGNiMTZmMzBlNWU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WPS 演示</Application>
  <PresentationFormat>全屏显示(4:3)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Times New Roman</vt:lpstr>
      <vt:lpstr>Calibri</vt:lpstr>
      <vt:lpstr>Arial Unicode MS</vt:lpstr>
      <vt:lpstr>Office 主题</vt:lpstr>
      <vt:lpstr>产品名称 （报名公司）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圆</cp:lastModifiedBy>
  <cp:revision>16</cp:revision>
  <dcterms:created xsi:type="dcterms:W3CDTF">2017-10-13T08:34:00Z</dcterms:created>
  <dcterms:modified xsi:type="dcterms:W3CDTF">2023-07-07T07:08:15Z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87ED6D4802FC4822BA2EA77DE29839D0_12</vt:lpwstr>
  </property>
</Properties>
</file>