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1" r:id="rId3"/>
    <p:sldId id="259" r:id="rId4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5" autoAdjust="0"/>
  </p:normalViewPr>
  <p:slideViewPr>
    <p:cSldViewPr>
      <p:cViewPr varScale="1">
        <p:scale>
          <a:sx n="81" d="100"/>
          <a:sy n="81" d="100"/>
        </p:scale>
        <p:origin x="149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  <a:endParaRPr lang="zh-CN" altLang="en-US" dirty="0"/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/>
                <a:gridCol w="1411027"/>
                <a:gridCol w="1296144"/>
                <a:gridCol w="1224280"/>
                <a:gridCol w="2388091"/>
                <a:gridCol w="1392279"/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  <a:endParaRPr 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  <a:endParaRPr lang="zh-CN" alt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  <a:endParaRPr 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63b4b91a-7a10-429d-a2c7-09571fc4fd16}"/>
</p:tagLst>
</file>

<file path=ppt/tags/tag2.xml><?xml version="1.0" encoding="utf-8"?>
<p:tagLst xmlns:p="http://schemas.openxmlformats.org/presentationml/2006/main">
  <p:tag name="KSO_WPP_MARK_KEY" val="a07b52f2-c905-4c31-b58c-9f60deb77374"/>
  <p:tag name="COMMONDATA" val="eyJoZGlkIjoiMjRjZWM4YzQyOTFjOGIyMjBkNzUzNGNiMTZmMzBlNW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WPS 演示</Application>
  <PresentationFormat>全屏显示(4:3)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Times New Roman</vt:lpstr>
      <vt:lpstr>Calibri</vt:lpstr>
      <vt:lpstr>Arial Unicode MS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圆</cp:lastModifiedBy>
  <cp:revision>16</cp:revision>
  <dcterms:created xsi:type="dcterms:W3CDTF">2017-10-13T08:34:00Z</dcterms:created>
  <dcterms:modified xsi:type="dcterms:W3CDTF">2023-07-07T07:08:15Z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87ED6D4802FC4822BA2EA77DE29839D0_12</vt:lpwstr>
  </property>
</Properties>
</file>